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70" r:id="rId3"/>
    <p:sldId id="263" r:id="rId4"/>
    <p:sldId id="262" r:id="rId5"/>
    <p:sldId id="257" r:id="rId6"/>
    <p:sldId id="258" r:id="rId7"/>
    <p:sldId id="259" r:id="rId8"/>
    <p:sldId id="260" r:id="rId9"/>
    <p:sldId id="261" r:id="rId10"/>
    <p:sldId id="264" r:id="rId11"/>
    <p:sldId id="266" r:id="rId12"/>
    <p:sldId id="272" r:id="rId13"/>
    <p:sldId id="265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53" d="100"/>
          <a:sy n="53" d="100"/>
        </p:scale>
        <p:origin x="-10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D29B-BCC3-3E4C-82FF-D3069FA8612E}" type="datetimeFigureOut">
              <a:rPr lang="en-US" smtClean="0"/>
              <a:pPr/>
              <a:t>11/18/11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32497-2AF5-894D-9935-13F86F5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D29B-BCC3-3E4C-82FF-D3069FA8612E}" type="datetimeFigureOut">
              <a:rPr lang="en-US" smtClean="0"/>
              <a:pPr/>
              <a:t>11/18/11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32497-2AF5-894D-9935-13F86F5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D29B-BCC3-3E4C-82FF-D3069FA8612E}" type="datetimeFigureOut">
              <a:rPr lang="en-US" smtClean="0"/>
              <a:pPr/>
              <a:t>11/18/11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32497-2AF5-894D-9935-13F86F5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D29B-BCC3-3E4C-82FF-D3069FA8612E}" type="datetimeFigureOut">
              <a:rPr lang="en-US" smtClean="0"/>
              <a:pPr/>
              <a:t>11/18/11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32497-2AF5-894D-9935-13F86F5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D29B-BCC3-3E4C-82FF-D3069FA8612E}" type="datetimeFigureOut">
              <a:rPr lang="en-US" smtClean="0"/>
              <a:pPr/>
              <a:t>11/18/11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32497-2AF5-894D-9935-13F86F5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D29B-BCC3-3E4C-82FF-D3069FA8612E}" type="datetimeFigureOut">
              <a:rPr lang="en-US" smtClean="0"/>
              <a:pPr/>
              <a:t>11/18/11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32497-2AF5-894D-9935-13F86F5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D29B-BCC3-3E4C-82FF-D3069FA8612E}" type="datetimeFigureOut">
              <a:rPr lang="en-US" smtClean="0"/>
              <a:pPr/>
              <a:t>11/18/11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32497-2AF5-894D-9935-13F86F5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D29B-BCC3-3E4C-82FF-D3069FA8612E}" type="datetimeFigureOut">
              <a:rPr lang="en-US" smtClean="0"/>
              <a:pPr/>
              <a:t>11/18/11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32497-2AF5-894D-9935-13F86F5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D29B-BCC3-3E4C-82FF-D3069FA8612E}" type="datetimeFigureOut">
              <a:rPr lang="en-US" smtClean="0"/>
              <a:pPr/>
              <a:t>11/18/11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32497-2AF5-894D-9935-13F86F5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D29B-BCC3-3E4C-82FF-D3069FA8612E}" type="datetimeFigureOut">
              <a:rPr lang="en-US" smtClean="0"/>
              <a:pPr/>
              <a:t>11/18/11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32497-2AF5-894D-9935-13F86F5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D29B-BCC3-3E4C-82FF-D3069FA8612E}" type="datetimeFigureOut">
              <a:rPr lang="en-US" smtClean="0"/>
              <a:pPr/>
              <a:t>11/18/11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32497-2AF5-894D-9935-13F86F5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7D29B-BCC3-3E4C-82FF-D3069FA8612E}" type="datetimeFigureOut">
              <a:rPr lang="en-US" smtClean="0"/>
              <a:pPr/>
              <a:t>11/18/11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32497-2AF5-894D-9935-13F86F5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 9 Sec 1-4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Expanding Markets and Moving Westward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to ponder!!!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Who has more claim to a piece of land-an absentee owner or a person who takes care of it?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42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Picture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After Mexico won its independence from Spain, Americans began settling in northern Mexico, leading to the Texas War for Independence.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 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Experts say if you do this at a job interview it helps your chances of getting the job</a:t>
            </a:r>
          </a:p>
          <a:p>
            <a:pPr lvl="1"/>
            <a:r>
              <a:rPr lang="en-US" dirty="0" smtClean="0"/>
              <a:t>Wear eye glasses</a:t>
            </a:r>
          </a:p>
          <a:p>
            <a:endParaRPr lang="en-US" dirty="0" smtClean="0"/>
          </a:p>
          <a:p>
            <a:r>
              <a:rPr lang="en-US" dirty="0" smtClean="0"/>
              <a:t>25 percent of people don’t know this about themselves.</a:t>
            </a:r>
          </a:p>
          <a:p>
            <a:pPr lvl="1"/>
            <a:r>
              <a:rPr lang="en-US" dirty="0" smtClean="0"/>
              <a:t>Their zodiac sign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5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Texas Independence 1821-1824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29600" cy="639762"/>
          </a:xfrm>
        </p:spPr>
        <p:txBody>
          <a:bodyPr/>
          <a:lstStyle/>
          <a:p>
            <a:pPr algn="ctr"/>
            <a:r>
              <a:rPr lang="en-US" dirty="0" smtClean="0"/>
              <a:t>Mexico offers grants to anyone who brings </a:t>
            </a:r>
            <a:r>
              <a:rPr lang="en-US" dirty="0" smtClean="0"/>
              <a:t>settlers </a:t>
            </a:r>
            <a:r>
              <a:rPr lang="en-US" dirty="0" smtClean="0"/>
              <a:t>to Texas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306388" y="2174875"/>
            <a:ext cx="4191000" cy="2549525"/>
          </a:xfrm>
        </p:spPr>
        <p:txBody>
          <a:bodyPr/>
          <a:lstStyle/>
          <a:p>
            <a:pPr>
              <a:buNone/>
            </a:pPr>
            <a:r>
              <a:rPr lang="en-US" i="1" dirty="0" smtClean="0"/>
              <a:t>     Why </a:t>
            </a:r>
            <a:r>
              <a:rPr lang="en-US" i="1" dirty="0" smtClean="0"/>
              <a:t>did Mexico want Americans to settle Texas?</a:t>
            </a:r>
          </a:p>
          <a:p>
            <a:r>
              <a:rPr lang="en-US" dirty="0" smtClean="0"/>
              <a:t>To protect the territory from Native Americans and horse thieves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2549525"/>
          </a:xfrm>
        </p:spPr>
        <p:txBody>
          <a:bodyPr/>
          <a:lstStyle/>
          <a:p>
            <a:pPr>
              <a:buNone/>
            </a:pPr>
            <a:r>
              <a:rPr lang="en-US" i="1" dirty="0" smtClean="0"/>
              <a:t>     Why </a:t>
            </a:r>
            <a:r>
              <a:rPr lang="en-US" i="1" dirty="0" smtClean="0"/>
              <a:t>did Americans want to settle Texas?</a:t>
            </a:r>
          </a:p>
          <a:p>
            <a:r>
              <a:rPr lang="en-US" dirty="0" smtClean="0"/>
              <a:t>Remove barriers to settlement in the West</a:t>
            </a:r>
          </a:p>
          <a:p>
            <a:r>
              <a:rPr lang="en-US" dirty="0" smtClean="0"/>
              <a:t>For cheap and fertile land</a:t>
            </a:r>
          </a:p>
          <a:p>
            <a:r>
              <a:rPr lang="en-US" dirty="0" smtClean="0"/>
              <a:t>To gain wealth </a:t>
            </a:r>
            <a:endParaRPr lang="en-US" dirty="0"/>
          </a:p>
        </p:txBody>
      </p:sp>
      <p:sp>
        <p:nvSpPr>
          <p:cNvPr id="12" name="Content Placeholder 8"/>
          <p:cNvSpPr txBox="1">
            <a:spLocks/>
          </p:cNvSpPr>
          <p:nvPr/>
        </p:nvSpPr>
        <p:spPr>
          <a:xfrm>
            <a:off x="306388" y="4724400"/>
            <a:ext cx="8382000" cy="2133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What</a:t>
            </a:r>
            <a:r>
              <a:rPr kumimoji="0" lang="en-US" sz="2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brought American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settlers into conflict with the Mexican government?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400" dirty="0" smtClean="0"/>
              <a:t>Language differences, religious differences, issue of slavery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400" dirty="0" smtClean="0"/>
              <a:t>Americans wanted more freedom and government than Mexico was willing or able to offer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Texas Independence 1835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29600" cy="63976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The Texas Revolution is led by Texans eager to gain Independence from Mexico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i="1" dirty="0" smtClean="0"/>
              <a:t>What happened at the Alamo?</a:t>
            </a:r>
          </a:p>
          <a:p>
            <a:r>
              <a:rPr lang="en-US" dirty="0" smtClean="0"/>
              <a:t>Santa Anna’s troops laid siege for 12 days</a:t>
            </a:r>
          </a:p>
          <a:p>
            <a:r>
              <a:rPr lang="en-US" dirty="0" smtClean="0"/>
              <a:t>Mexican troops finally scaled the walls killing nearly all defenders  </a:t>
            </a:r>
          </a:p>
          <a:p>
            <a:r>
              <a:rPr lang="en-US" dirty="0" smtClean="0"/>
              <a:t>Becomes rally cry (“Remember the Alamo”) for the rest of the war</a:t>
            </a:r>
            <a:endParaRPr lang="en-US" dirty="0"/>
          </a:p>
        </p:txBody>
      </p:sp>
      <p:pic>
        <p:nvPicPr>
          <p:cNvPr id="7" name="Content Placeholder 6" descr="alamo-battle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t="-15174" b="-1517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Texas Independence 1836-1845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29600" cy="63976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The Republic of Texas is formed. Sam Houston invites the U.S. to annex Texas. </a:t>
            </a:r>
          </a:p>
        </p:txBody>
      </p:sp>
      <p:pic>
        <p:nvPicPr>
          <p:cNvPr id="12" name="Content Placeholder 11" descr="annexation-texas-poster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33373" r="-33373"/>
          <a:stretch>
            <a:fillRect/>
          </a:stretch>
        </p:blipFill>
        <p:spPr/>
      </p:pic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i="1" dirty="0" smtClean="0"/>
              <a:t>     Why </a:t>
            </a:r>
            <a:r>
              <a:rPr lang="en-US" i="1" dirty="0" smtClean="0"/>
              <a:t>was the U.S. at first reluctant to annex Texas?</a:t>
            </a:r>
          </a:p>
          <a:p>
            <a:r>
              <a:rPr lang="en-US" dirty="0" smtClean="0"/>
              <a:t>Northerners opposed slavery and objected to annexation of another slave state</a:t>
            </a:r>
          </a:p>
          <a:p>
            <a:r>
              <a:rPr lang="en-US" dirty="0" smtClean="0"/>
              <a:t>Many feared annexation would lead to war with Mexico</a:t>
            </a:r>
          </a:p>
          <a:p>
            <a:r>
              <a:rPr lang="en-US" dirty="0" smtClean="0"/>
              <a:t>Texas becomes the 21</a:t>
            </a:r>
            <a:r>
              <a:rPr lang="en-US" baseline="30000" dirty="0" smtClean="0"/>
              <a:t>st</a:t>
            </a:r>
            <a:r>
              <a:rPr lang="en-US" dirty="0" smtClean="0"/>
              <a:t> state in 1845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to think about!!!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Do you think war is ever justified?  Why or why not?</a:t>
            </a:r>
            <a:endParaRPr lang="en-US" smtClean="0"/>
          </a:p>
          <a:p>
            <a:pPr algn="ctr">
              <a:buNone/>
            </a:pPr>
            <a:endParaRPr lang="en-US" smtClean="0"/>
          </a:p>
          <a:p>
            <a:pPr algn="ctr">
              <a:buNone/>
            </a:pPr>
            <a:r>
              <a:rPr lang="en-US" dirty="0" smtClean="0"/>
              <a:t>Do you think acquiring more land is a justifiable reason for war?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the Gold Rush in 1849, some people paid as much as $100 for a glass of water!</a:t>
            </a:r>
          </a:p>
          <a:p>
            <a:r>
              <a:rPr lang="en-US" dirty="0" smtClean="0"/>
              <a:t>If a surgeon in Ancient Egypt lost a patient while performing an operation, his hands were cut off.</a:t>
            </a:r>
          </a:p>
          <a:p>
            <a:r>
              <a:rPr lang="en-US" dirty="0" smtClean="0"/>
              <a:t>In the 1930's, American track star Jesse Owens used to race against horses and dogs to earn a living.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to think about!!!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Have any of you moved to a new community, switched schools, or experienced a major change in your lives?  </a:t>
            </a:r>
          </a:p>
          <a:p>
            <a:pPr algn="ctr"/>
            <a:r>
              <a:rPr lang="en-US" dirty="0" smtClean="0"/>
              <a:t>Could this type of change give you an opportunity to make a fresh start?  </a:t>
            </a:r>
          </a:p>
          <a:p>
            <a:pPr algn="ctr"/>
            <a:r>
              <a:rPr lang="en-US" dirty="0" smtClean="0"/>
              <a:t>How could it be positive or negative?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Big Picture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/>
              <a:t>Many Americans assumed the United States would extend its dominance (through the idea of </a:t>
            </a:r>
            <a:r>
              <a:rPr lang="en-US" b="1" dirty="0"/>
              <a:t>Manifest Destiny</a:t>
            </a:r>
            <a:r>
              <a:rPr lang="en-US" dirty="0"/>
              <a:t>) to the Pacific Ocean and create a vast republic that would spread democracy and civilization across the Continent.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Trails to the West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What was life like on these different trails out west?</a:t>
            </a:r>
          </a:p>
          <a:p>
            <a:r>
              <a:rPr lang="en-US" dirty="0" smtClean="0"/>
              <a:t>Life was very difficult because of the lack of infrastructure out west</a:t>
            </a:r>
          </a:p>
          <a:p>
            <a:r>
              <a:rPr lang="en-US" dirty="0" smtClean="0"/>
              <a:t>Many westerners fell victim to Native American attacks, disease, drought/famine and loneliness   </a:t>
            </a:r>
          </a:p>
        </p:txBody>
      </p:sp>
      <p:pic>
        <p:nvPicPr>
          <p:cNvPr id="6" name="Content Placeholder 5" descr="TARv3_030318I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49119" b="-4911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Trails to the West</a:t>
            </a:r>
            <a:endParaRPr lang="en-US" dirty="0"/>
          </a:p>
        </p:txBody>
      </p:sp>
      <p:pic>
        <p:nvPicPr>
          <p:cNvPr id="5" name="Content Placeholder 4" descr="by4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7849" r="-7849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group decided to head toward Utah and why?</a:t>
            </a:r>
          </a:p>
          <a:p>
            <a:r>
              <a:rPr lang="en-US" dirty="0" smtClean="0"/>
              <a:t>The Mormon religious group headed west due to persecution toward their faith and practices</a:t>
            </a:r>
          </a:p>
          <a:p>
            <a:r>
              <a:rPr lang="en-US" dirty="0" smtClean="0"/>
              <a:t>Brigham Young decides to move his followers to Utah Territory settling in Salt Lake City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Trails to the West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 dispute took place over the Oregon Territory?</a:t>
            </a:r>
          </a:p>
          <a:p>
            <a:r>
              <a:rPr lang="en-US" dirty="0" smtClean="0"/>
              <a:t>Britain claimed joint occupation of Oregon Territory, upsetting U.S. citizens (54th/40 or fight)</a:t>
            </a:r>
          </a:p>
          <a:p>
            <a:r>
              <a:rPr lang="en-US" dirty="0" smtClean="0"/>
              <a:t>U.S. and England come to a compromise (49</a:t>
            </a:r>
            <a:r>
              <a:rPr lang="en-US" baseline="30000" dirty="0" smtClean="0"/>
              <a:t>th</a:t>
            </a:r>
            <a:r>
              <a:rPr lang="en-US" dirty="0" smtClean="0"/>
              <a:t> Parallel) before war could break out </a:t>
            </a:r>
            <a:endParaRPr lang="en-US" dirty="0"/>
          </a:p>
        </p:txBody>
      </p:sp>
      <p:pic>
        <p:nvPicPr>
          <p:cNvPr id="5" name="Content Placeholder 4" descr="oregon_territory_map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7283" b="-1728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45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Cause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May of 1832, American settlers took over Native American (Sauk/Fox) land and began forcing Native Americans to go west of Mississippi River</a:t>
            </a:r>
          </a:p>
          <a:p>
            <a:r>
              <a:rPr lang="en-US" dirty="0" smtClean="0"/>
              <a:t>Rebellion by Native American tribes in the area started The Black Hawk War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Effects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War</a:t>
            </a:r>
          </a:p>
          <a:p>
            <a:r>
              <a:rPr lang="en-US" dirty="0" smtClean="0"/>
              <a:t>Native Americans slaughtered by U.S. troops</a:t>
            </a:r>
          </a:p>
          <a:p>
            <a:r>
              <a:rPr lang="en-US" dirty="0" smtClean="0"/>
              <a:t>By August of 1832-Sauk/Fox forcibly removed west of Mississippi River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52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Fort Laramie Treaty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Cause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American settlers fear of Native American attack across the Mississippi River to the Rocky Mountains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Effects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Various tribes and U.S. government agreed to make “an effective and lasting peace”</a:t>
            </a:r>
          </a:p>
          <a:p>
            <a:r>
              <a:rPr lang="en-US" dirty="0" smtClean="0"/>
              <a:t>U.S. government will eventually violate treaty with Native Americans when American settlers begin to take over region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</TotalTime>
  <Words>758</Words>
  <Application>Microsoft Macintosh PowerPoint</Application>
  <PresentationFormat>On-screen Show (4:3)</PresentationFormat>
  <Paragraphs>74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Ch 9 Sec 1-4</vt:lpstr>
      <vt:lpstr>Fun Facts</vt:lpstr>
      <vt:lpstr>Questions to think about!!!</vt:lpstr>
      <vt:lpstr>The Big Picture</vt:lpstr>
      <vt:lpstr>Trails to the West</vt:lpstr>
      <vt:lpstr>Trails to the West</vt:lpstr>
      <vt:lpstr>Trails to the West</vt:lpstr>
      <vt:lpstr>Slide 8</vt:lpstr>
      <vt:lpstr>The Fort Laramie Treaty</vt:lpstr>
      <vt:lpstr>Question to ponder!!!</vt:lpstr>
      <vt:lpstr>Big Picture </vt:lpstr>
      <vt:lpstr>Brain Scan</vt:lpstr>
      <vt:lpstr>Texas Independence 1821-1824</vt:lpstr>
      <vt:lpstr>Texas Independence 1835</vt:lpstr>
      <vt:lpstr>Texas Independence 1836-1845</vt:lpstr>
      <vt:lpstr>Question to think about!!!</vt:lpstr>
    </vt:vector>
  </TitlesOfParts>
  <Company>Township High School District 214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9 Sec 1-4</dc:title>
  <dc:creator>BGHS</dc:creator>
  <cp:lastModifiedBy>Buffalo Grive High School</cp:lastModifiedBy>
  <cp:revision>13</cp:revision>
  <dcterms:created xsi:type="dcterms:W3CDTF">2011-11-18T13:38:36Z</dcterms:created>
  <dcterms:modified xsi:type="dcterms:W3CDTF">2011-11-18T17:06:45Z</dcterms:modified>
</cp:coreProperties>
</file>